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3" r:id="rId2"/>
    <p:sldId id="265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CADA"/>
    <a:srgbClr val="92C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81D2-2A37-453B-A96E-43641033AFA9}" type="datetimeFigureOut">
              <a:rPr lang="tr-TR" smtClean="0"/>
              <a:t>14.02.2025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8A56-5FEB-4696-B3A6-7E01203272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26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81D2-2A37-453B-A96E-43641033AFA9}" type="datetimeFigureOut">
              <a:rPr lang="tr-TR" smtClean="0"/>
              <a:t>14.02.2025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8A56-5FEB-4696-B3A6-7E01203272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49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81D2-2A37-453B-A96E-43641033AFA9}" type="datetimeFigureOut">
              <a:rPr lang="tr-TR" smtClean="0"/>
              <a:t>14.02.2025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8A56-5FEB-4696-B3A6-7E01203272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949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81D2-2A37-453B-A96E-43641033AFA9}" type="datetimeFigureOut">
              <a:rPr lang="tr-TR" smtClean="0"/>
              <a:t>14.02.2025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8A56-5FEB-4696-B3A6-7E01203272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2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81D2-2A37-453B-A96E-43641033AFA9}" type="datetimeFigureOut">
              <a:rPr lang="tr-TR" smtClean="0"/>
              <a:t>14.02.2025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8A56-5FEB-4696-B3A6-7E01203272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244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81D2-2A37-453B-A96E-43641033AFA9}" type="datetimeFigureOut">
              <a:rPr lang="tr-TR" smtClean="0"/>
              <a:t>14.02.2025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8A56-5FEB-4696-B3A6-7E01203272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18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81D2-2A37-453B-A96E-43641033AFA9}" type="datetimeFigureOut">
              <a:rPr lang="tr-TR" smtClean="0"/>
              <a:t>14.02.2025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8A56-5FEB-4696-B3A6-7E01203272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43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81D2-2A37-453B-A96E-43641033AFA9}" type="datetimeFigureOut">
              <a:rPr lang="tr-TR" smtClean="0"/>
              <a:t>14.02.2025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8A56-5FEB-4696-B3A6-7E01203272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78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81D2-2A37-453B-A96E-43641033AFA9}" type="datetimeFigureOut">
              <a:rPr lang="tr-TR" smtClean="0"/>
              <a:t>14.02.2025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8A56-5FEB-4696-B3A6-7E01203272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155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81D2-2A37-453B-A96E-43641033AFA9}" type="datetimeFigureOut">
              <a:rPr lang="tr-TR" smtClean="0"/>
              <a:t>14.02.2025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8A56-5FEB-4696-B3A6-7E01203272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70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81D2-2A37-453B-A96E-43641033AFA9}" type="datetimeFigureOut">
              <a:rPr lang="tr-TR" smtClean="0"/>
              <a:t>14.02.2025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8A56-5FEB-4696-B3A6-7E01203272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8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A81D2-2A37-453B-A96E-43641033AFA9}" type="datetimeFigureOut">
              <a:rPr lang="tr-TR" smtClean="0"/>
              <a:t>14.02.2025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C8A56-5FEB-4696-B3A6-7E01203272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71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C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" y="-594"/>
            <a:ext cx="9699577" cy="685859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697337" y="34863"/>
            <a:ext cx="2494664" cy="782669"/>
          </a:xfrm>
        </p:spPr>
        <p:txBody>
          <a:bodyPr/>
          <a:lstStyle/>
          <a:p>
            <a:r>
              <a:rPr lang="tr-TR" dirty="0" smtClean="0"/>
              <a:t>Senaryo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82208" y="852989"/>
            <a:ext cx="4274363" cy="142325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dirty="0" smtClean="0"/>
              <a:t>Gökçe neredeyse her sabah okula geç kalmaktadır. </a:t>
            </a:r>
          </a:p>
          <a:p>
            <a:pPr marL="0" indent="0">
              <a:buNone/>
            </a:pPr>
            <a:r>
              <a:rPr lang="tr-TR" dirty="0" smtClean="0"/>
              <a:t>Bu durum Gökçe’yi iyice rahatsız etmeye başlamıştır.</a:t>
            </a:r>
          </a:p>
          <a:p>
            <a:pPr marL="0" indent="0">
              <a:buNone/>
            </a:pPr>
            <a:r>
              <a:rPr lang="tr-TR" dirty="0" smtClean="0"/>
              <a:t>Çünkü okulda onun kadar sık geç kalan başka birisi yoktur ve bu durumu iyice dikkat çekmeye, öğretmenleri ve arkadaşları tarafından dile getirilmeye başlanmıştır.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917268" y="5126127"/>
            <a:ext cx="4919133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dirty="0" smtClean="0"/>
              <a:t>Gökçe buna bir çözüm bulmak istemektedir. </a:t>
            </a:r>
          </a:p>
          <a:p>
            <a:r>
              <a:rPr lang="tr-TR" dirty="0" smtClean="0"/>
              <a:t>Gelin şimdi hep beraber Gökçe’nin problemini analiz edelim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13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88" y="0"/>
            <a:ext cx="9698224" cy="6858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095999" y="1421343"/>
            <a:ext cx="17864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8881533" y="3509963"/>
            <a:ext cx="17864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2192866" y="1345143"/>
            <a:ext cx="17864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2091266" y="5825584"/>
            <a:ext cx="17864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875865" y="6120343"/>
            <a:ext cx="17864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4707465" y="1946831"/>
            <a:ext cx="178646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735665" y="2070393"/>
            <a:ext cx="178646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029196" y="4886683"/>
            <a:ext cx="178646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1820332" y="4717668"/>
            <a:ext cx="178646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5" name="Dikey Kaydırma 14"/>
          <p:cNvSpPr/>
          <p:nvPr/>
        </p:nvSpPr>
        <p:spPr>
          <a:xfrm>
            <a:off x="8323449" y="1254114"/>
            <a:ext cx="2421466" cy="131571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Gökçenin problemini balık kılçığı yöntemiyle çözebilir misin?</a:t>
            </a:r>
            <a:endParaRPr lang="tr-TR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5163162" y="2893556"/>
            <a:ext cx="178646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2091266" y="2993103"/>
            <a:ext cx="178646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5163161" y="4123379"/>
            <a:ext cx="178646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2142065" y="4079562"/>
            <a:ext cx="178646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07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65</Words>
  <Application>Microsoft Office PowerPoint</Application>
  <PresentationFormat>Geniş ekran</PresentationFormat>
  <Paragraphs>7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Teması</vt:lpstr>
      <vt:lpstr>Senaryo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SENARYOSU</dc:title>
  <dc:creator>Microsoft hesabı</dc:creator>
  <cp:lastModifiedBy>Microsoft hesabı</cp:lastModifiedBy>
  <cp:revision>4</cp:revision>
  <dcterms:created xsi:type="dcterms:W3CDTF">2025-02-14T20:52:11Z</dcterms:created>
  <dcterms:modified xsi:type="dcterms:W3CDTF">2025-02-14T21:15:14Z</dcterms:modified>
</cp:coreProperties>
</file>