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64" r:id="rId2"/>
    <p:sldId id="262" r:id="rId3"/>
    <p:sldId id="258" r:id="rId4"/>
    <p:sldId id="259" r:id="rId5"/>
    <p:sldId id="261" r:id="rId6"/>
    <p:sldId id="265" r:id="rId7"/>
    <p:sldId id="26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97272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0065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3279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056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97420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358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7664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85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206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951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365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3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523999" y="1875353"/>
            <a:ext cx="9144000" cy="2387600"/>
          </a:xfrm>
        </p:spPr>
        <p:txBody>
          <a:bodyPr/>
          <a:lstStyle/>
          <a:p>
            <a:r>
              <a:rPr lang="tr-TR" dirty="0" smtClean="0"/>
              <a:t>MATEMATİK ve BİLGİSAYAR BİLİMİ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>
          <a:xfrm>
            <a:off x="1524000" y="4438061"/>
            <a:ext cx="9144000" cy="1655762"/>
          </a:xfrm>
        </p:spPr>
        <p:txBody>
          <a:bodyPr/>
          <a:lstStyle/>
          <a:p>
            <a:r>
              <a:rPr lang="tr-TR" dirty="0" smtClean="0"/>
              <a:t>Sınıf:</a:t>
            </a:r>
          </a:p>
          <a:p>
            <a:r>
              <a:rPr lang="tr-TR" dirty="0" smtClean="0"/>
              <a:t>Öğrencilerin Ad-Soyadları</a:t>
            </a:r>
          </a:p>
          <a:p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286"/>
          <a:stretch/>
        </p:blipFill>
        <p:spPr>
          <a:xfrm>
            <a:off x="2525485" y="0"/>
            <a:ext cx="7141029" cy="170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69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68FA2F8-FB2A-42A9-086C-410B593F6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Pascal hesap makinesi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3E49BC8-69CB-D8D7-AA04-0D9BA1D60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93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13319691-8798-499F-C28E-B21298F2B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9"/>
            <a:ext cx="11148123" cy="923604"/>
          </a:xfrm>
        </p:spPr>
        <p:txBody>
          <a:bodyPr>
            <a:normAutofit fontScale="90000"/>
          </a:bodyPr>
          <a:lstStyle/>
          <a:p>
            <a:r>
              <a:rPr lang="tr-TR" dirty="0"/>
              <a:t>İlk Elektronik Bilgisayar Nedir? Özelliklerini yazalım.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FAFB55D-04FD-D09E-C633-DF3B30B02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554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93E5F54A-3B31-840C-988F-EFBDED6A8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İlk Elektronik Bilgisayarın Fotoğrafı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9BF7BA9-2E61-28EE-E341-3070668B1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673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1095E16C-1AE1-E845-E365-E0A8FAE2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bilgisayar programcısı kimdir</a:t>
            </a:r>
            <a:r>
              <a:rPr lang="tr-TR" dirty="0"/>
              <a:t>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1A3CAB2-B6A9-97B1-EE1B-4CA80CE7A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041813"/>
            <a:ext cx="7124763" cy="4029118"/>
          </a:xfr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01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ilk bilgisayar nerede kullanılmıştır?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8946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Türkiye’de ilk internet ne zaman kullanılmıştır?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22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43</Words>
  <Application>Microsoft Office PowerPoint</Application>
  <PresentationFormat>Geniş ekran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MATEMATİK ve BİLGİSAYAR BİLİMİ</vt:lpstr>
      <vt:lpstr>Pascal hesap makinesi nedir?</vt:lpstr>
      <vt:lpstr>İlk Elektronik Bilgisayar Nedir? Özelliklerini yazalım.</vt:lpstr>
      <vt:lpstr>İlk Elektronik Bilgisayarın Fotoğrafı</vt:lpstr>
      <vt:lpstr>İlk bilgisayar programcısı kimdir?</vt:lpstr>
      <vt:lpstr>Türkiye’de ilk bilgisayar nerede kullanılmıştır?</vt:lpstr>
      <vt:lpstr>Türkiye’de ilk internet ne zaman kullanılmıştır?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ve BİLGİSAYAR BİLİMİ</dc:title>
  <dc:creator>Seçil Gökçe</dc:creator>
  <cp:lastModifiedBy>Microsoft hesabı</cp:lastModifiedBy>
  <cp:revision>4</cp:revision>
  <dcterms:created xsi:type="dcterms:W3CDTF">2025-02-02T16:12:02Z</dcterms:created>
  <dcterms:modified xsi:type="dcterms:W3CDTF">2025-02-12T08:27:40Z</dcterms:modified>
</cp:coreProperties>
</file>